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3578-014C-4267-8215-01A5B2912C03}" v="1" dt="2023-06-19T06:58:09.372"/>
    <p1510:client id="{B353F68F-DBBC-4F7E-82B1-E9F802C7CDD5}" v="1" dt="2023-06-19T07:19:25.1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6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128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952855" y="548877"/>
            <a:ext cx="181331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الخامس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598735" y="2284428"/>
            <a:ext cx="7505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مهمة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753081" y="2322010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7273D1B5-45F5-757E-1FC5-9EA52D73DB7E}"/>
              </a:ext>
            </a:extLst>
          </p:cNvPr>
          <p:cNvGraphicFramePr>
            <a:graphicFrameLocks noGrp="1"/>
          </p:cNvGraphicFramePr>
          <p:nvPr/>
        </p:nvGraphicFramePr>
        <p:xfrm>
          <a:off x="696290" y="1146100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يعبر عن أفكاره الخاصة ومشاعره تجاه شخص آخر بشكل مناسب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التعبير عن الافكار والمشاعر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9679DBA-5424-4D1E-2E90-5E60A46E9C8E}"/>
              </a:ext>
            </a:extLst>
          </p:cNvPr>
          <p:cNvSpPr/>
          <p:nvPr/>
        </p:nvSpPr>
        <p:spPr>
          <a:xfrm>
            <a:off x="2504748" y="2284426"/>
            <a:ext cx="441178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ym typeface="Calibri"/>
              </a:rPr>
              <a:t>يصور شخص </a:t>
            </a:r>
            <a:r>
              <a:rPr lang="ar-AE" sz="2400">
                <a:ln w="0"/>
                <a:sym typeface="Calibri"/>
              </a:rPr>
              <a:t>ويتحدث </a:t>
            </a:r>
            <a:r>
              <a:rPr lang="ar-AE" sz="2400" smtClean="0">
                <a:ln w="0"/>
                <a:sym typeface="Calibri"/>
              </a:rPr>
              <a:t>عن </a:t>
            </a:r>
            <a:r>
              <a:rPr lang="ar-AE" sz="2400" dirty="0">
                <a:ln w="0"/>
                <a:sym typeface="Calibri"/>
              </a:rPr>
              <a:t>مشاعره وافكاره</a:t>
            </a:r>
            <a:endParaRPr lang="en-GB" sz="2400" dirty="0">
              <a:ln w="0"/>
              <a:sym typeface="Calibri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84F1A1-8F7E-4788-98F2-36CA385BE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0303" y="2149869"/>
            <a:ext cx="3178616" cy="41592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2671660-F44A-DD85-ED24-B25BF8446B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272" t="61505" r="36578" b="9114"/>
          <a:stretch/>
        </p:blipFill>
        <p:spPr>
          <a:xfrm>
            <a:off x="10859514" y="4434349"/>
            <a:ext cx="1022554" cy="201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939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54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PT Bold Heading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عائشه الشامسي</cp:lastModifiedBy>
  <cp:revision>60</cp:revision>
  <dcterms:created xsi:type="dcterms:W3CDTF">2023-05-01T10:02:06Z</dcterms:created>
  <dcterms:modified xsi:type="dcterms:W3CDTF">2023-08-22T06:53:49Z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